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nl-NL"/>
              <a:t>Klik om de stijl te bewerken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12/19/2016</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nl-NL"/>
              <a:t>Klik om de stijl te bewerken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12/19/2016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nl-NL"/>
              <a:t>Klik om de stijl te bewerken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nl-NL"/>
              <a:t>Klik om de stijl te bewerken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nl-NL"/>
              <a:t>Klik om de stijl te bewerken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nl-NL"/>
              <a:t>Klik om de stijl te bewerken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nl-NL"/>
              <a:t>Tekststijl van het model bewerken</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nl-NL"/>
              <a:t>Klik om de stijl te bewerken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nl-NL"/>
              <a:t>Tekststijl van het model bewerken</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nl-NL"/>
              <a:t>Klik om de stijl te bewerken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nchor="ct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nl-NL"/>
              <a:t>Klik om de stijl te bewerken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nl-NL"/>
              <a:t>Klik om de stijl te bewerken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de stijl te bewerken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12/19/2016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nl-NL"/>
              <a:t>Klik om de stijl te bewerken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12/19/2016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nl-NL"/>
              <a:t>Klik om de stijl te bewerken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12/19/2016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nl-NL"/>
              <a:t>Klik om de stijl te bewerken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12/19/2016</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Begeleiden</a:t>
            </a:r>
          </a:p>
        </p:txBody>
      </p:sp>
      <p:sp>
        <p:nvSpPr>
          <p:cNvPr id="3" name="Ondertitel 2"/>
          <p:cNvSpPr>
            <a:spLocks noGrp="1"/>
          </p:cNvSpPr>
          <p:nvPr>
            <p:ph type="subTitle" idx="1"/>
          </p:nvPr>
        </p:nvSpPr>
        <p:spPr/>
        <p:txBody>
          <a:bodyPr/>
          <a:lstStyle/>
          <a:p>
            <a:r>
              <a:rPr lang="nl-NL" dirty="0"/>
              <a:t>Les 5</a:t>
            </a:r>
          </a:p>
        </p:txBody>
      </p:sp>
    </p:spTree>
    <p:extLst>
      <p:ext uri="{BB962C8B-B14F-4D97-AF65-F5344CB8AC3E}">
        <p14:creationId xmlns:p14="http://schemas.microsoft.com/office/powerpoint/2010/main" val="1620526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Lesindeling</a:t>
            </a:r>
          </a:p>
        </p:txBody>
      </p:sp>
      <p:sp>
        <p:nvSpPr>
          <p:cNvPr id="3" name="Tijdelijke aanduiding voor inhoud 2"/>
          <p:cNvSpPr>
            <a:spLocks noGrp="1"/>
          </p:cNvSpPr>
          <p:nvPr>
            <p:ph idx="1"/>
          </p:nvPr>
        </p:nvSpPr>
        <p:spPr/>
        <p:txBody>
          <a:bodyPr/>
          <a:lstStyle/>
          <a:p>
            <a:r>
              <a:rPr lang="nl-NL" dirty="0"/>
              <a:t>Terugblik methodische cyclus</a:t>
            </a:r>
          </a:p>
          <a:p>
            <a:r>
              <a:rPr lang="nl-NL" dirty="0"/>
              <a:t>College begeleiden</a:t>
            </a:r>
          </a:p>
          <a:p>
            <a:r>
              <a:rPr lang="nl-NL" dirty="0"/>
              <a:t>Collage maken over jouw manier van begeleiden</a:t>
            </a:r>
          </a:p>
        </p:txBody>
      </p:sp>
    </p:spTree>
    <p:extLst>
      <p:ext uri="{BB962C8B-B14F-4D97-AF65-F5344CB8AC3E}">
        <p14:creationId xmlns:p14="http://schemas.microsoft.com/office/powerpoint/2010/main" val="2396974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College, begeleiden</a:t>
            </a:r>
          </a:p>
        </p:txBody>
      </p:sp>
      <p:sp>
        <p:nvSpPr>
          <p:cNvPr id="3" name="Tijdelijke aanduiding voor inhoud 2"/>
          <p:cNvSpPr>
            <a:spLocks noGrp="1"/>
          </p:cNvSpPr>
          <p:nvPr>
            <p:ph idx="1"/>
          </p:nvPr>
        </p:nvSpPr>
        <p:spPr/>
        <p:txBody>
          <a:bodyPr>
            <a:normAutofit/>
          </a:bodyPr>
          <a:lstStyle/>
          <a:p>
            <a:r>
              <a:rPr lang="nl-NL" dirty="0"/>
              <a:t>Alle activiteiten die je ontwikkelt en uitvoert om cliënten te ondersteunen bij het behalen van hun doelen gaan over:</a:t>
            </a:r>
          </a:p>
          <a:p>
            <a:r>
              <a:rPr lang="nl-NL" dirty="0"/>
              <a:t>- het voeren van gesprekken</a:t>
            </a:r>
          </a:p>
          <a:p>
            <a:r>
              <a:rPr lang="nl-NL" dirty="0"/>
              <a:t>- het uitvoeren van verzorgende taken</a:t>
            </a:r>
          </a:p>
          <a:p>
            <a:r>
              <a:rPr lang="nl-NL" dirty="0"/>
              <a:t>- het organiseren van ontwikkelingsgerichte activiteiten</a:t>
            </a:r>
          </a:p>
          <a:p>
            <a:r>
              <a:rPr lang="nl-NL" dirty="0"/>
              <a:t>- het scheppen van een uitdagende en prettige omgeving. </a:t>
            </a:r>
          </a:p>
        </p:txBody>
      </p:sp>
    </p:spTree>
    <p:extLst>
      <p:ext uri="{BB962C8B-B14F-4D97-AF65-F5344CB8AC3E}">
        <p14:creationId xmlns:p14="http://schemas.microsoft.com/office/powerpoint/2010/main" val="4009633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normAutofit fontScale="92500" lnSpcReduction="10000"/>
          </a:bodyPr>
          <a:lstStyle/>
          <a:p>
            <a:r>
              <a:rPr lang="nl-NL" dirty="0"/>
              <a:t>Het doel van een gesprek kan zijn informeren, bemiddelen, motiveren en ondersteunen. Ook sociale gesprekken hebben een doel, namelijk het bevorderen van een positieve relatie tussen jou en de cliënt.</a:t>
            </a:r>
          </a:p>
          <a:p>
            <a:r>
              <a:rPr lang="nl-NL" dirty="0"/>
              <a:t>Verzorgende taken gaan over lichamelijke zorg, denk aan wassen, aankleden, luiers verschonen enz. Het is belangrijk dat je denkt om de lichamelijke integriteit van de cliënt. </a:t>
            </a:r>
          </a:p>
          <a:p>
            <a:r>
              <a:rPr lang="nl-NL" dirty="0"/>
              <a:t>Ontwikkelingsgerichte activiteiten geven je cliënt gelegenheid om zijn cognitieve, motorische en sociaal-emotionele vaardigheden te oefenen en te ontwikkelen. </a:t>
            </a:r>
          </a:p>
          <a:p>
            <a:pPr marL="0" indent="0">
              <a:buNone/>
            </a:pPr>
            <a:endParaRPr lang="nl-NL" dirty="0"/>
          </a:p>
          <a:p>
            <a:endParaRPr lang="nl-NL" dirty="0"/>
          </a:p>
        </p:txBody>
      </p:sp>
    </p:spTree>
    <p:extLst>
      <p:ext uri="{BB962C8B-B14F-4D97-AF65-F5344CB8AC3E}">
        <p14:creationId xmlns:p14="http://schemas.microsoft.com/office/powerpoint/2010/main" val="3856339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3 niveaus van begeleiden</a:t>
            </a:r>
          </a:p>
        </p:txBody>
      </p:sp>
      <p:sp>
        <p:nvSpPr>
          <p:cNvPr id="3" name="Tijdelijke aanduiding voor inhoud 2"/>
          <p:cNvSpPr>
            <a:spLocks noGrp="1"/>
          </p:cNvSpPr>
          <p:nvPr>
            <p:ph idx="1"/>
          </p:nvPr>
        </p:nvSpPr>
        <p:spPr/>
        <p:txBody>
          <a:bodyPr>
            <a:normAutofit fontScale="92500" lnSpcReduction="10000"/>
          </a:bodyPr>
          <a:lstStyle/>
          <a:p>
            <a:r>
              <a:rPr lang="nl-NL" dirty="0"/>
              <a:t>Tijdens het werken met cliënten heb je 3 niveaus waarop je de begeleiding kunt afstemmen. Wanneer zich een probleem voordoet of wanneer je een bepaald doel wilt bereiken, kun je de begeleiding afstemmen op de cliënt, op de situatie of op jezelf. </a:t>
            </a:r>
          </a:p>
          <a:p>
            <a:r>
              <a:rPr lang="nl-NL" dirty="0"/>
              <a:t>1) de cliënt</a:t>
            </a:r>
          </a:p>
          <a:p>
            <a:r>
              <a:rPr lang="nl-NL" dirty="0"/>
              <a:t>2) de situatie</a:t>
            </a:r>
          </a:p>
          <a:p>
            <a:r>
              <a:rPr lang="nl-NL" dirty="0"/>
              <a:t>3) de begeleider</a:t>
            </a:r>
          </a:p>
          <a:p>
            <a:r>
              <a:rPr lang="nl-NL" dirty="0"/>
              <a:t>Op pagina 204/205 staan vragen die je kunt stellen. </a:t>
            </a:r>
          </a:p>
        </p:txBody>
      </p:sp>
    </p:spTree>
    <p:extLst>
      <p:ext uri="{BB962C8B-B14F-4D97-AF65-F5344CB8AC3E}">
        <p14:creationId xmlns:p14="http://schemas.microsoft.com/office/powerpoint/2010/main" val="2567457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Begeleidingsstijlen</a:t>
            </a:r>
          </a:p>
        </p:txBody>
      </p:sp>
      <p:sp>
        <p:nvSpPr>
          <p:cNvPr id="3" name="Tijdelijke aanduiding voor inhoud 2"/>
          <p:cNvSpPr>
            <a:spLocks noGrp="1"/>
          </p:cNvSpPr>
          <p:nvPr>
            <p:ph idx="1"/>
          </p:nvPr>
        </p:nvSpPr>
        <p:spPr/>
        <p:txBody>
          <a:bodyPr/>
          <a:lstStyle/>
          <a:p>
            <a:r>
              <a:rPr lang="nl-NL" dirty="0"/>
              <a:t>Een begeleidingsstijl is de manier waarop je je gedraagt tijdens het begeleiden van cliënten. Er zijn 3 begeleidingsstijlen:</a:t>
            </a:r>
          </a:p>
          <a:p>
            <a:r>
              <a:rPr lang="nl-NL" dirty="0"/>
              <a:t>1) autoritair</a:t>
            </a:r>
          </a:p>
          <a:p>
            <a:r>
              <a:rPr lang="nl-NL" dirty="0"/>
              <a:t>2) autoritatief (democratisch)</a:t>
            </a:r>
          </a:p>
          <a:p>
            <a:r>
              <a:rPr lang="nl-NL" dirty="0"/>
              <a:t>3) Permissief (laissez-faire)</a:t>
            </a:r>
          </a:p>
          <a:p>
            <a:r>
              <a:rPr lang="nl-NL" dirty="0"/>
              <a:t>Op pagina 209 staan de kenmerken van de begeleidingsstijlen</a:t>
            </a:r>
          </a:p>
        </p:txBody>
      </p:sp>
    </p:spTree>
    <p:extLst>
      <p:ext uri="{BB962C8B-B14F-4D97-AF65-F5344CB8AC3E}">
        <p14:creationId xmlns:p14="http://schemas.microsoft.com/office/powerpoint/2010/main" val="3328014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Collage maken</a:t>
            </a:r>
          </a:p>
        </p:txBody>
      </p:sp>
      <p:sp>
        <p:nvSpPr>
          <p:cNvPr id="3" name="Tijdelijke aanduiding voor inhoud 2"/>
          <p:cNvSpPr>
            <a:spLocks noGrp="1"/>
          </p:cNvSpPr>
          <p:nvPr>
            <p:ph idx="1"/>
          </p:nvPr>
        </p:nvSpPr>
        <p:spPr/>
        <p:txBody>
          <a:bodyPr/>
          <a:lstStyle/>
          <a:p>
            <a:r>
              <a:rPr lang="nl-NL" dirty="0"/>
              <a:t>Jullie gaan een collage maken over jouw manier van begeleiden. Je zorgt ervoor dat de volgende punten naar voren komen:</a:t>
            </a:r>
          </a:p>
          <a:p>
            <a:r>
              <a:rPr lang="nl-NL" dirty="0"/>
              <a:t>- Welke begeleidingsstijl denk je dat bij jou past?</a:t>
            </a:r>
          </a:p>
          <a:p>
            <a:r>
              <a:rPr lang="nl-NL" dirty="0"/>
              <a:t>- Welke competenties heb jij als begeleider? </a:t>
            </a:r>
          </a:p>
          <a:p>
            <a:r>
              <a:rPr lang="nl-NL" dirty="0"/>
              <a:t>- Welke normen en waarden vind jij belangrijk in het begeleiden? </a:t>
            </a:r>
          </a:p>
          <a:p>
            <a:r>
              <a:rPr lang="nl-NL" dirty="0"/>
              <a:t>Gebruik pagina 211/212 uit het boek</a:t>
            </a:r>
          </a:p>
        </p:txBody>
      </p:sp>
    </p:spTree>
    <p:extLst>
      <p:ext uri="{BB962C8B-B14F-4D97-AF65-F5344CB8AC3E}">
        <p14:creationId xmlns:p14="http://schemas.microsoft.com/office/powerpoint/2010/main" val="37293170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97</TotalTime>
  <Words>329</Words>
  <Application>Microsoft Office PowerPoint</Application>
  <PresentationFormat>Breedbeeld</PresentationFormat>
  <Paragraphs>33</Paragraphs>
  <Slides>7</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7</vt:i4>
      </vt:variant>
    </vt:vector>
  </HeadingPairs>
  <TitlesOfParts>
    <vt:vector size="10" baseType="lpstr">
      <vt:lpstr>Arial</vt:lpstr>
      <vt:lpstr>Corbel</vt:lpstr>
      <vt:lpstr>Parallax</vt:lpstr>
      <vt:lpstr>Begeleiden</vt:lpstr>
      <vt:lpstr>Lesindeling</vt:lpstr>
      <vt:lpstr>College, begeleiden</vt:lpstr>
      <vt:lpstr>PowerPoint-presentatie</vt:lpstr>
      <vt:lpstr>3 niveaus van begeleiden</vt:lpstr>
      <vt:lpstr>Begeleidingsstijlen</vt:lpstr>
      <vt:lpstr>Collage maken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Begeleiden</dc:title>
  <dc:creator>Anne Westera</dc:creator>
  <cp:lastModifiedBy>Anne Westera</cp:lastModifiedBy>
  <cp:revision>12</cp:revision>
  <dcterms:created xsi:type="dcterms:W3CDTF">2016-11-28T18:57:11Z</dcterms:created>
  <dcterms:modified xsi:type="dcterms:W3CDTF">2016-12-19T16:38:48Z</dcterms:modified>
</cp:coreProperties>
</file>